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22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РАДАР_презентация_v3.26.pdf</a:t>
            </a:r>
          </a:p>
          <a:p>
            <a:r>
              <a:t>- User-provided source: IMG_2762.JPG</a:t>
            </a:r>
          </a:p>
          <a:p>
            <a:r>
              <a:t>- User-provided source: IMG_4648.HEIC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IMG_4807.jpg</a:t>
            </a:r>
          </a:p>
          <a:p>
            <a:r>
              <a:t>- User-provided source: IMG_4809.PNG</a:t>
            </a:r>
          </a:p>
          <a:p>
            <a:r>
              <a:t>- User-provided source: IMG_4808.PNG</a:t>
            </a:r>
          </a:p>
          <a:p>
            <a:r>
              <a:t>- User-provided source: Снимок экрана 2026-08-22 в 15.00.10.png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техническое описание РАДАРА v3.26.docx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техническое описание РАДАРА v3.26.docx</a:t>
            </a:r>
          </a:p>
          <a:p>
            <a:r>
              <a:t>- User-provided source: IMG_4648.HEIC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техническое описание РАДАРА v3.26.docx</a:t>
            </a:r>
          </a:p>
          <a:p>
            <a:r>
              <a:t>- User-provided source: IMG_2762.JPG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техническое описание РАДАРА v3.26.docx</a:t>
            </a:r>
          </a:p>
          <a:p>
            <a:r>
              <a:t>- User-provided source: IMG_2762.JPG</a:t>
            </a:r>
          </a:p>
          <a:p>
            <a:r>
              <a:t>- User-provided source: IMG_4648.HEIC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техническое описание РАДАРА v3.26.docx</a:t>
            </a:r>
          </a:p>
          <a:p>
            <a:r>
              <a:t>- User-provided source: IMG_4648.HEIC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БРИФ_РАДАР.md</a:t>
            </a:r>
          </a:p>
          <a:p>
            <a:r>
              <a:t>- User-provided source: РАДАР_презентация_v3.26.pdf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БРИФ_РАДАР.md</a:t>
            </a:r>
          </a:p>
          <a:p>
            <a:r>
              <a:t>- User-provided source: IMG_2762.JPG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IMG_2763.JPG</a:t>
            </a:r>
          </a:p>
          <a:p>
            <a:r>
              <a:t>- User-provided source: IMG_4809.PNG</a:t>
            </a:r>
          </a:p>
          <a:p>
            <a:r>
              <a:t>- User-provided source: IMG_4808.PNG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РАДАР_презентация_v3.26.pdf</a:t>
            </a:r>
          </a:p>
          <a:p>
            <a:r>
              <a:t>- User-provided source: техническое описание РАДАРА v3.26.docx</a:t>
            </a:r>
          </a:p>
          <a:p>
            <a:r>
              <a:t>- User-provided source: IMG_2762.JPG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РАДАР_презентация_v3.26.pdf</a:t>
            </a:r>
          </a:p>
          <a:p>
            <a:r>
              <a:t>- User-provided source: IMG_2762.JPG</a:t>
            </a:r>
          </a:p>
          <a:p>
            <a:r>
              <a:t>- User-provided source: IMG_4648.HEIC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IMG_4809.PNG</a:t>
            </a:r>
          </a:p>
          <a:p>
            <a:r>
              <a:t>- User-provided source: IMG_4808.PNG</a:t>
            </a:r>
          </a:p>
          <a:p>
            <a:r>
              <a:t>- User-provided source: Снимок экрана 2026-08-22 в 14.57.46.png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техническое описание РАДАРА v3.26.docx</a:t>
            </a:r>
          </a:p>
          <a:p>
            <a:r>
              <a:t>- User-provided source: IMG_2762.JPG</a:t>
            </a:r>
          </a:p>
          <a:p>
            <a:r>
              <a:t>- User-provided source: Снимок экрана 2026-08-22 в 14.58.27.png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техническое описание РАДАРА v3.26.docx</a:t>
            </a:r>
          </a:p>
          <a:p>
            <a:r>
              <a:t>- User-provided source: IMG_2762.JPG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БРИФ_РАДАР.md</a:t>
            </a:r>
          </a:p>
          <a:p>
            <a:r>
              <a:t>- User-provided source: РАДАР_презентация_v3.26.pdf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техническое описание РАДАРА v3.26.docx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техническое описание РАДАРА v3.26.docx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Application>Microsoft Office PowerPoint</Application>
  <PresentationFormat>Широкоэкранный</PresentationFormat>
  <Paragraphs>60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Calibri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Mikail Asadov</cp:lastModifiedBy>
  <cp:revision>2</cp:revision>
  <dcterms:created xsi:type="dcterms:W3CDTF">2026-08-24T16:10:32Z</dcterms:created>
  <dcterms:modified xsi:type="dcterms:W3CDTF">2026-08-24T16:28:21Z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0373F95FDFC5457B852A91C84841BE7D_12</vt:lpwstr>
  </property>
  <property fmtid="{D5CDD505-2E9C-101B-9397-08002B2CF9AE}" pid="3" name="KSOProductBuildVer">
    <vt:lpwstr>1049-12.1.0.28032</vt:lpwstr>
  </property>
</Properties>
</file>